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E6447-198A-4ADF-9A05-80D6D2068530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3492B-B5F8-47AA-9D9B-19D3A129A5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3733800"/>
            <a:ext cx="5885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/>
              <a:t>What is Intermediate Algebra?</a:t>
            </a:r>
            <a:endParaRPr 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66800" y="2743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Reduce the following fraction to lowest terms.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3581400"/>
            <a:ext cx="590550" cy="8001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66800" y="2587080"/>
            <a:ext cx="14480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Evaluate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3276600"/>
            <a:ext cx="2533650" cy="9525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38200" y="2743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Factor the following completely.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3581400"/>
            <a:ext cx="2305050" cy="4572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38200" y="2743200"/>
            <a:ext cx="86106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Perform the following operations and simplify.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3581400"/>
            <a:ext cx="2371725" cy="447675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2971800"/>
            <a:ext cx="3533775" cy="457200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3581400"/>
            <a:ext cx="971550" cy="447675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38200" y="2971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Given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295400" y="3581400"/>
            <a:ext cx="88197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find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819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819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914400" y="3048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Solve the following logarithmic equation.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657600"/>
            <a:ext cx="4943475" cy="447675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648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819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276600"/>
            <a:ext cx="1066800" cy="447675"/>
          </a:xfrm>
          <a:prstGeom prst="rect">
            <a:avLst/>
          </a:prstGeom>
          <a:noFill/>
        </p:spPr>
      </p:pic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276600"/>
            <a:ext cx="1181100" cy="447675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1440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Find the equation of the line passing through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286000" y="3200400"/>
            <a:ext cx="8382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809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range 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5029200"/>
            <a:ext cx="5478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3600" b="1" dirty="0" smtClean="0"/>
              <a:t>Intermediate Algebra </a:t>
            </a:r>
          </a:p>
          <a:p>
            <a:pPr marL="342900" indent="-342900">
              <a:buAutoNum type="alphaUcParenR"/>
            </a:pPr>
            <a:r>
              <a:rPr lang="en-US" sz="3600" b="1" dirty="0" smtClean="0"/>
              <a:t>Not Intermediate Algebra</a:t>
            </a:r>
            <a:endParaRPr lang="en-US" sz="3600" b="1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0010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819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809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914400" y="1828800"/>
          <a:ext cx="2209800" cy="3049143"/>
        </p:xfrm>
        <a:graphic>
          <a:graphicData uri="http://schemas.openxmlformats.org/drawingml/2006/table">
            <a:tbl>
              <a:tblPr/>
              <a:tblGrid>
                <a:gridCol w="1104900"/>
                <a:gridCol w="1104900"/>
              </a:tblGrid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Hours Spent Studying  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Math SAT Score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390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580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590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640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450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520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770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700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730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640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76600" y="2085945"/>
            <a:ext cx="54864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Using the data provided, Create a scatter plot for this data, find a linear model for the data, and describe what the slope of the linear model represents.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145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Everett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evcc</dc:creator>
  <cp:lastModifiedBy>evcc</cp:lastModifiedBy>
  <cp:revision>4</cp:revision>
  <dcterms:created xsi:type="dcterms:W3CDTF">2011-04-15T17:15:21Z</dcterms:created>
  <dcterms:modified xsi:type="dcterms:W3CDTF">2011-04-15T17:47:19Z</dcterms:modified>
</cp:coreProperties>
</file>